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56" r:id="rId4"/>
    <p:sldId id="257" r:id="rId5"/>
    <p:sldId id="259" r:id="rId6"/>
    <p:sldId id="262" r:id="rId7"/>
    <p:sldId id="263" r:id="rId8"/>
    <p:sldId id="273" r:id="rId9"/>
    <p:sldId id="279" r:id="rId10"/>
    <p:sldId id="278" r:id="rId11"/>
    <p:sldId id="280" r:id="rId12"/>
    <p:sldId id="281" r:id="rId13"/>
    <p:sldId id="291" r:id="rId14"/>
    <p:sldId id="293" r:id="rId15"/>
    <p:sldId id="294" r:id="rId16"/>
    <p:sldId id="268" r:id="rId17"/>
    <p:sldId id="284" r:id="rId18"/>
    <p:sldId id="292" r:id="rId19"/>
    <p:sldId id="277" r:id="rId20"/>
    <p:sldId id="274" r:id="rId21"/>
    <p:sldId id="282" r:id="rId22"/>
    <p:sldId id="289" r:id="rId23"/>
    <p:sldId id="290" r:id="rId24"/>
    <p:sldId id="283" r:id="rId25"/>
    <p:sldId id="275" r:id="rId26"/>
    <p:sldId id="267" r:id="rId27"/>
    <p:sldId id="270" r:id="rId28"/>
    <p:sldId id="271" r:id="rId29"/>
    <p:sldId id="286" r:id="rId30"/>
    <p:sldId id="287" r:id="rId31"/>
    <p:sldId id="288" r:id="rId32"/>
    <p:sldId id="276" r:id="rId33"/>
    <p:sldId id="265" r:id="rId34"/>
    <p:sldId id="285" r:id="rId35"/>
    <p:sldId id="272" r:id="rId36"/>
    <p:sldId id="261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정웅" initials="김정" lastIdx="1" clrIdx="0">
    <p:extLst>
      <p:ext uri="{19B8F6BF-5375-455C-9EA6-DF929625EA0E}">
        <p15:presenceInfo xmlns:p15="http://schemas.microsoft.com/office/powerpoint/2012/main" userId="9e7de45da64562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8" autoAdjust="0"/>
  </p:normalViewPr>
  <p:slideViewPr>
    <p:cSldViewPr>
      <p:cViewPr varScale="1">
        <p:scale>
          <a:sx n="72" d="100"/>
          <a:sy n="72" d="100"/>
        </p:scale>
        <p:origin x="65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8FE96-0059-437F-92AA-B674CFD6518C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E9F82-19D3-49EE-94AA-34E50A34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49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9F82-19D3-49EE-94AA-34E50A34E5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60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1300" r="-33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8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im-JeongUng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github.com/MACE00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hyperlink" Target="https://assetstore.unity.com/packages/3d/characters/animals/free-low-polygon-animal-110679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humanoids/character-pack-free-sample-79870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s://assetstore.unity.com/packages/3d/environments/industrial/low-poly-farm-pack-lite-188100" TargetMode="External"/><Relationship Id="rId10" Type="http://schemas.openxmlformats.org/officeDocument/2006/relationships/hyperlink" Target="https://assetstore.unity.com/packages/3d/environments/urban/cartoon-low-poly-city-pack-lite-166617" TargetMode="External"/><Relationship Id="rId4" Type="http://schemas.openxmlformats.org/officeDocument/2006/relationships/image" Target="../media/image88.png"/><Relationship Id="rId9" Type="http://schemas.openxmlformats.org/officeDocument/2006/relationships/hyperlink" Target="https://assetstore.unity.com/packages/3d/characters/animals/voxel-animals-pack-133366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4w8sT4DwZM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gtd.tistory.com/category/%EB%8F%99%EB%AC%BC%20%EC%86%8C%EB%A6%AC%20%ED%9A%A8%EA%B3%BC%EC%9D%8C/-%20%EC%95%BC%EC%83%9D%EB%8F%99%EB%AC%BC" TargetMode="External"/><Relationship Id="rId4" Type="http://schemas.openxmlformats.org/officeDocument/2006/relationships/hyperlink" Target="https://www.youtube.com/watch?v=wV3jwI_Yhgg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03995" y="6267015"/>
            <a:ext cx="2657647" cy="1558191"/>
            <a:chOff x="11603995" y="6267015"/>
            <a:chExt cx="2657647" cy="1558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3995" y="6267015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619" y="0"/>
            <a:ext cx="18240381" cy="728256"/>
            <a:chOff x="47619" y="0"/>
            <a:chExt cx="21866721" cy="7282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7619" y="0"/>
              <a:ext cx="7282558" cy="728256"/>
              <a:chOff x="47619" y="0"/>
              <a:chExt cx="7282558" cy="72825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" y="0"/>
                <a:ext cx="7282558" cy="72825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330177" y="0"/>
              <a:ext cx="7282558" cy="728256"/>
              <a:chOff x="7330177" y="0"/>
              <a:chExt cx="7282558" cy="72825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330177" y="0"/>
                <a:ext cx="7282558" cy="7282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31782" y="0"/>
              <a:ext cx="7282558" cy="728256"/>
              <a:chOff x="14631782" y="0"/>
              <a:chExt cx="7282558" cy="72825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631782" y="0"/>
                <a:ext cx="7282558" cy="72825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5523576" y="2418740"/>
            <a:ext cx="2657647" cy="1558191"/>
            <a:chOff x="15523576" y="2418740"/>
            <a:chExt cx="2657647" cy="155819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3576" y="2418740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52697" y="6126127"/>
            <a:ext cx="2657647" cy="1558191"/>
            <a:chOff x="352697" y="6126127"/>
            <a:chExt cx="2657647" cy="155819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697" y="6126127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0334" y="885714"/>
            <a:ext cx="2307676" cy="1353002"/>
            <a:chOff x="1410334" y="885714"/>
            <a:chExt cx="2307676" cy="13530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334" y="885714"/>
              <a:ext cx="2307676" cy="135300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7F8476-5457-40E3-BBF8-B1155327EBAE}"/>
              </a:ext>
            </a:extLst>
          </p:cNvPr>
          <p:cNvGrpSpPr/>
          <p:nvPr/>
        </p:nvGrpSpPr>
        <p:grpSpPr>
          <a:xfrm>
            <a:off x="3186912" y="1473728"/>
            <a:ext cx="11914174" cy="3697685"/>
            <a:chOff x="1549265" y="6109611"/>
            <a:chExt cx="11914174" cy="369768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49265" y="6109611"/>
              <a:ext cx="11914174" cy="3697685"/>
              <a:chOff x="3710241" y="6485455"/>
              <a:chExt cx="8846726" cy="100617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10241" y="6485455"/>
                <a:ext cx="8846726" cy="1006179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0E47-109F-4CF8-AC13-48CB05A3D544}"/>
                </a:ext>
              </a:extLst>
            </p:cNvPr>
            <p:cNvSpPr txBox="1"/>
            <p:nvPr/>
          </p:nvSpPr>
          <p:spPr>
            <a:xfrm>
              <a:off x="3490962" y="6394564"/>
              <a:ext cx="9087744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Farm Tycoon</a:t>
              </a:r>
              <a:endParaRPr lang="ko-KR" altLang="en-US" sz="1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222D00-AEC2-4EFD-AF60-62C29C312CAD}"/>
              </a:ext>
            </a:extLst>
          </p:cNvPr>
          <p:cNvGrpSpPr/>
          <p:nvPr/>
        </p:nvGrpSpPr>
        <p:grpSpPr>
          <a:xfrm>
            <a:off x="5726466" y="4860811"/>
            <a:ext cx="6835068" cy="3458941"/>
            <a:chOff x="3985332" y="1096477"/>
            <a:chExt cx="11086495" cy="580405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575550-F12F-4264-B02C-B21CE0D591A9}"/>
                </a:ext>
              </a:extLst>
            </p:cNvPr>
            <p:cNvGrpSpPr/>
            <p:nvPr/>
          </p:nvGrpSpPr>
          <p:grpSpPr>
            <a:xfrm>
              <a:off x="3985332" y="2764427"/>
              <a:ext cx="10315051" cy="3257033"/>
              <a:chOff x="3985332" y="2764427"/>
              <a:chExt cx="10315051" cy="325703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985332" y="2764427"/>
                <a:ext cx="2868010" cy="2927445"/>
                <a:chOff x="3985332" y="2764427"/>
                <a:chExt cx="2868010" cy="292744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85332" y="2764427"/>
                  <a:ext cx="2868010" cy="292744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6465304" y="3094015"/>
                <a:ext cx="2868010" cy="2927445"/>
                <a:chOff x="6465304" y="3094015"/>
                <a:chExt cx="2868010" cy="2927445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65304" y="3094015"/>
                  <a:ext cx="2868010" cy="292744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951772" y="2764427"/>
                <a:ext cx="2868010" cy="2927445"/>
                <a:chOff x="8951772" y="2764427"/>
                <a:chExt cx="2868010" cy="292744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951772" y="2764427"/>
                  <a:ext cx="2868010" cy="292744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1432373" y="3094015"/>
                <a:ext cx="2868010" cy="2927445"/>
                <a:chOff x="11432373" y="3094015"/>
                <a:chExt cx="2868010" cy="2927445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432373" y="3094015"/>
                  <a:ext cx="2868010" cy="292744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EE87F0-94BE-4EB3-9899-F95953E0B233}"/>
                </a:ext>
              </a:extLst>
            </p:cNvPr>
            <p:cNvGrpSpPr/>
            <p:nvPr/>
          </p:nvGrpSpPr>
          <p:grpSpPr>
            <a:xfrm>
              <a:off x="4185890" y="1096477"/>
              <a:ext cx="10885937" cy="5804053"/>
              <a:chOff x="4185890" y="1096477"/>
              <a:chExt cx="10885937" cy="580405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4410224" y="1096477"/>
                <a:ext cx="1512954" cy="2278095"/>
                <a:chOff x="4410224" y="1096477"/>
                <a:chExt cx="1512954" cy="227809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840000">
                  <a:off x="4410224" y="1096477"/>
                  <a:ext cx="1512954" cy="2278095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7069673" y="1839815"/>
                <a:ext cx="1659271" cy="1641658"/>
                <a:chOff x="7069673" y="1839815"/>
                <a:chExt cx="1659271" cy="164165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069673" y="1839815"/>
                  <a:ext cx="1659271" cy="164165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01919" y="1709084"/>
                <a:ext cx="1375418" cy="2139443"/>
                <a:chOff x="12001919" y="1709084"/>
                <a:chExt cx="1375418" cy="213944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300000">
                  <a:off x="12001919" y="1709084"/>
                  <a:ext cx="1375418" cy="213944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765012" y="1379978"/>
                <a:ext cx="1218905" cy="1994435"/>
                <a:chOff x="9765012" y="1379978"/>
                <a:chExt cx="1218905" cy="1994435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60000">
                  <a:off x="9765012" y="1379978"/>
                  <a:ext cx="1218905" cy="1994435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85890" y="2798545"/>
                <a:ext cx="3421680" cy="3697685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723973" y="3202843"/>
                <a:ext cx="3411116" cy="3697687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05688" y="2798544"/>
                <a:ext cx="3396590" cy="3697687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717497" y="3202839"/>
                <a:ext cx="3354330" cy="36976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567579-D7F5-42E0-AE82-246A1606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171700"/>
            <a:ext cx="2916025" cy="2209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C57BF3-C910-4BA0-853A-CD4B81B65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739737"/>
            <a:ext cx="2971800" cy="23849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9E7DE9-772D-428F-8633-1E038D78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7482937"/>
            <a:ext cx="2681319" cy="2384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E9BDA-8299-4060-9642-7F523BEFA36C}"/>
              </a:ext>
            </a:extLst>
          </p:cNvPr>
          <p:cNvSpPr txBox="1"/>
          <p:nvPr/>
        </p:nvSpPr>
        <p:spPr>
          <a:xfrm>
            <a:off x="5999377" y="2814935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사자는 특별한 위치를 클릭하면 구매 할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사자는 매 초 </a:t>
            </a:r>
            <a:r>
              <a:rPr lang="en-US" altLang="ko-KR" dirty="0"/>
              <a:t>100</a:t>
            </a:r>
            <a:r>
              <a:rPr lang="ko-KR" altLang="en-US" dirty="0"/>
              <a:t>원씩 돈을 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사자는 최대 </a:t>
            </a:r>
            <a:r>
              <a:rPr lang="en-US" altLang="ko-KR" dirty="0"/>
              <a:t>4</a:t>
            </a:r>
            <a:r>
              <a:rPr lang="ko-KR" altLang="en-US" dirty="0"/>
              <a:t>마리까지 </a:t>
            </a:r>
            <a:r>
              <a:rPr lang="ko-KR" altLang="en-US" dirty="0" err="1"/>
              <a:t>우리에서</a:t>
            </a:r>
            <a:r>
              <a:rPr lang="ko-KR" altLang="en-US" dirty="0"/>
              <a:t> 키울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BA9F8-D4D2-4BC8-AAB7-4477E8C4ADFD}"/>
              </a:ext>
            </a:extLst>
          </p:cNvPr>
          <p:cNvSpPr txBox="1"/>
          <p:nvPr/>
        </p:nvSpPr>
        <p:spPr>
          <a:xfrm>
            <a:off x="5943602" y="5320419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여우는 특별한 위치를 클릭하면 구매 할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동물들은 손님들을 그 중 여우는 훨씬 더 많이 손님을 데려올 수 있습니다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CD1BA0-EDA7-46FB-978D-CCE02E284F57}"/>
              </a:ext>
            </a:extLst>
          </p:cNvPr>
          <p:cNvSpPr txBox="1"/>
          <p:nvPr/>
        </p:nvSpPr>
        <p:spPr>
          <a:xfrm>
            <a:off x="5999377" y="7825903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드래곤은 매 접속시간 </a:t>
            </a:r>
            <a:r>
              <a:rPr lang="en-US" altLang="ko-KR" dirty="0"/>
              <a:t>10</a:t>
            </a:r>
            <a:r>
              <a:rPr lang="ko-KR" altLang="en-US" dirty="0"/>
              <a:t>분당 한 마리 씩 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드래곤은 따로 구매할 수 없고 판매만 할 수 있으며 랜덤 한 금액을 받고 판매 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200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E9BDA-8299-4060-9642-7F523BEFA36C}"/>
              </a:ext>
            </a:extLst>
          </p:cNvPr>
          <p:cNvSpPr txBox="1"/>
          <p:nvPr/>
        </p:nvSpPr>
        <p:spPr>
          <a:xfrm>
            <a:off x="8839200" y="3847914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텃밭에서는 토마토와 양배추를 기를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토마토는 만물상에서 판매가 가능하고</a:t>
            </a:r>
            <a:r>
              <a:rPr lang="en-US" altLang="ko-KR" dirty="0"/>
              <a:t>, </a:t>
            </a:r>
            <a:r>
              <a:rPr lang="ko-KR" altLang="en-US" dirty="0"/>
              <a:t>양배추는 돼지의 먹이로 이용됩니다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159C12-77B3-4FA9-831D-7ED5FF08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31" y="3847914"/>
            <a:ext cx="7569724" cy="405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51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E9BDA-8299-4060-9642-7F523BEFA36C}"/>
              </a:ext>
            </a:extLst>
          </p:cNvPr>
          <p:cNvSpPr txBox="1"/>
          <p:nvPr/>
        </p:nvSpPr>
        <p:spPr>
          <a:xfrm>
            <a:off x="8382000" y="297036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손님은 지정된 위치에서 </a:t>
            </a:r>
            <a:r>
              <a:rPr lang="ko-KR" altLang="en-US" dirty="0" err="1"/>
              <a:t>스폰</a:t>
            </a:r>
            <a:r>
              <a:rPr lang="ko-KR" altLang="en-US" dirty="0"/>
              <a:t> 되어 동물들을 구경하고 다시 돌아갑니다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손님은 나갈 때  </a:t>
            </a:r>
            <a:r>
              <a:rPr lang="en-US" altLang="ko-KR" dirty="0"/>
              <a:t>2000</a:t>
            </a:r>
            <a:r>
              <a:rPr lang="ko-KR" altLang="en-US" dirty="0"/>
              <a:t>원을 지불하고 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플레이어를 클릭 시 손을 흔들며 랜덤 한 말을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손님이 찾아오는 빈도 수는 동물들의 수와 비례합니다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B74C0B-C8E6-44D4-80E6-20A6E4FF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37731"/>
            <a:ext cx="7092186" cy="49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6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98434-CF2E-4D93-98F3-241E253D019F}"/>
              </a:ext>
            </a:extLst>
          </p:cNvPr>
          <p:cNvSpPr txBox="1"/>
          <p:nvPr/>
        </p:nvSpPr>
        <p:spPr>
          <a:xfrm>
            <a:off x="14249400" y="12573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화면</a:t>
            </a:r>
          </a:p>
        </p:txBody>
      </p:sp>
      <p:pic>
        <p:nvPicPr>
          <p:cNvPr id="3" name="bandicam 2021-05-28 13-27-07-188">
            <a:hlinkClick r:id="" action="ppaction://media"/>
            <a:extLst>
              <a:ext uri="{FF2B5EF4-FFF2-40B4-BE49-F238E27FC236}">
                <a16:creationId xmlns:a16="http://schemas.microsoft.com/office/drawing/2014/main" id="{A8DE11FE-E62F-4144-82B8-0136D31A4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800" y="2451323"/>
            <a:ext cx="1407677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98434-CF2E-4D93-98F3-241E253D019F}"/>
              </a:ext>
            </a:extLst>
          </p:cNvPr>
          <p:cNvSpPr txBox="1"/>
          <p:nvPr/>
        </p:nvSpPr>
        <p:spPr>
          <a:xfrm>
            <a:off x="14249400" y="1257300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농작물 및 동물 구입</a:t>
            </a:r>
          </a:p>
        </p:txBody>
      </p:sp>
      <p:pic>
        <p:nvPicPr>
          <p:cNvPr id="4" name="bandicam 2021-05-28 13-28-47-298">
            <a:hlinkClick r:id="" action="ppaction://media"/>
            <a:extLst>
              <a:ext uri="{FF2B5EF4-FFF2-40B4-BE49-F238E27FC236}">
                <a16:creationId xmlns:a16="http://schemas.microsoft.com/office/drawing/2014/main" id="{0004E274-68F2-4A79-8BFB-732A1AD290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6390" y="2705100"/>
            <a:ext cx="13035219" cy="58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98434-CF2E-4D93-98F3-241E253D019F}"/>
              </a:ext>
            </a:extLst>
          </p:cNvPr>
          <p:cNvSpPr txBox="1"/>
          <p:nvPr/>
        </p:nvSpPr>
        <p:spPr>
          <a:xfrm>
            <a:off x="14249400" y="1257300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농작물 및 동물 구입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C275E4-0AED-472C-9EE3-9F4548294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57500"/>
            <a:ext cx="6216313" cy="1143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8EDE19-9019-4160-B24C-9DE86A3E4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4305300"/>
            <a:ext cx="9955608" cy="480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2F503D-EC72-4EE6-BB16-5E75940BACA3}"/>
              </a:ext>
            </a:extLst>
          </p:cNvPr>
          <p:cNvSpPr txBox="1"/>
          <p:nvPr/>
        </p:nvSpPr>
        <p:spPr>
          <a:xfrm>
            <a:off x="1295400" y="3968234"/>
            <a:ext cx="28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All_event.cs</a:t>
            </a:r>
            <a:r>
              <a:rPr lang="ko-KR" altLang="en-US" dirty="0"/>
              <a:t>에서 명령 감지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F0F5DD-EE65-4E55-8E63-8ABD12C1B166}"/>
              </a:ext>
            </a:extLst>
          </p:cNvPr>
          <p:cNvSpPr txBox="1"/>
          <p:nvPr/>
        </p:nvSpPr>
        <p:spPr>
          <a:xfrm>
            <a:off x="1295400" y="9105900"/>
            <a:ext cx="22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Livesock.cs</a:t>
            </a:r>
            <a:r>
              <a:rPr lang="ko-KR" altLang="en-US" dirty="0"/>
              <a:t>명령 실행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0FB32D-9CAB-4319-B62F-727874B7A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3731687"/>
            <a:ext cx="9018511" cy="1600328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938777C-04DB-4C62-A278-4B0989F43043}"/>
              </a:ext>
            </a:extLst>
          </p:cNvPr>
          <p:cNvSpPr/>
          <p:nvPr/>
        </p:nvSpPr>
        <p:spPr>
          <a:xfrm rot="20261063">
            <a:off x="4759409" y="5384073"/>
            <a:ext cx="3501208" cy="24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E4B6417-A163-438E-A45B-9A8C1C916FF7}"/>
              </a:ext>
            </a:extLst>
          </p:cNvPr>
          <p:cNvSpPr/>
          <p:nvPr/>
        </p:nvSpPr>
        <p:spPr>
          <a:xfrm rot="9161798" flipV="1">
            <a:off x="4426381" y="4043514"/>
            <a:ext cx="1026734" cy="264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9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3">
            <a:extLst>
              <a:ext uri="{FF2B5EF4-FFF2-40B4-BE49-F238E27FC236}">
                <a16:creationId xmlns:a16="http://schemas.microsoft.com/office/drawing/2014/main" id="{F5CDF497-76A8-45E7-8A48-8F63BC047E4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-581297"/>
            <a:ext cx="10264826" cy="5877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5074B-035A-499E-AEC8-D8EBFD466D48}"/>
              </a:ext>
            </a:extLst>
          </p:cNvPr>
          <p:cNvSpPr txBox="1"/>
          <p:nvPr/>
        </p:nvSpPr>
        <p:spPr>
          <a:xfrm>
            <a:off x="11878350" y="1181100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동물 판매 및 농작물 삭제</a:t>
            </a:r>
          </a:p>
        </p:txBody>
      </p:sp>
      <p:pic>
        <p:nvPicPr>
          <p:cNvPr id="2" name="bandicam 2021-05-28 13-31-13-591">
            <a:hlinkClick r:id="" action="ppaction://media"/>
            <a:extLst>
              <a:ext uri="{FF2B5EF4-FFF2-40B4-BE49-F238E27FC236}">
                <a16:creationId xmlns:a16="http://schemas.microsoft.com/office/drawing/2014/main" id="{065E27FF-A92F-4736-AA4D-A20F614671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1200" y="2357301"/>
            <a:ext cx="13952009" cy="63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  <p:pic>
        <p:nvPicPr>
          <p:cNvPr id="2" name="bandicam 2021-05-28 13-23-33-070">
            <a:hlinkClick r:id="" action="ppaction://media"/>
            <a:extLst>
              <a:ext uri="{FF2B5EF4-FFF2-40B4-BE49-F238E27FC236}">
                <a16:creationId xmlns:a16="http://schemas.microsoft.com/office/drawing/2014/main" id="{7ACC1360-543A-4741-80D8-E26B820DF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0" y="2628900"/>
            <a:ext cx="13035217" cy="58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1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58DB2-B417-4D13-AF2C-C44445D81AD8}"/>
              </a:ext>
            </a:extLst>
          </p:cNvPr>
          <p:cNvSpPr txBox="1"/>
          <p:nvPr/>
        </p:nvSpPr>
        <p:spPr>
          <a:xfrm>
            <a:off x="381000" y="7295971"/>
            <a:ext cx="8917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All_event.cs</a:t>
            </a:r>
            <a:endParaRPr lang="en-US" altLang="ko-KR" dirty="0"/>
          </a:p>
          <a:p>
            <a:r>
              <a:rPr lang="ko-KR" altLang="en-US" dirty="0"/>
              <a:t>재료 전체 판매알고리즘 </a:t>
            </a:r>
            <a:r>
              <a:rPr lang="en-US" altLang="ko-KR" dirty="0"/>
              <a:t>Information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1: </a:t>
            </a:r>
            <a:r>
              <a:rPr lang="en-US" altLang="ko-KR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tomatos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2: cabbages, 3: </a:t>
            </a:r>
            <a:r>
              <a:rPr lang="en-US" altLang="ko-KR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aggs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4:milk</a:t>
            </a:r>
          </a:p>
          <a:p>
            <a:r>
              <a:rPr lang="en-US" altLang="ko-KR" dirty="0" err="1"/>
              <a:t>All_event</a:t>
            </a:r>
            <a:r>
              <a:rPr lang="ko-KR" altLang="en-US" dirty="0"/>
              <a:t>스크립트로 </a:t>
            </a:r>
            <a:r>
              <a:rPr lang="en-US" altLang="ko-KR" dirty="0" err="1"/>
              <a:t>add_all</a:t>
            </a:r>
            <a:r>
              <a:rPr lang="ko-KR" altLang="en-US" dirty="0"/>
              <a:t>명령어 전송 </a:t>
            </a:r>
            <a:endParaRPr lang="en-US" altLang="ko-KR" dirty="0"/>
          </a:p>
          <a:p>
            <a:r>
              <a:rPr lang="ko-KR" altLang="en-US" dirty="0"/>
              <a:t>플레이어스크립트의 자본 저장 변수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property_int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[information] </a:t>
            </a:r>
            <a:r>
              <a:rPr lang="ko-KR" altLang="en-US" dirty="0"/>
              <a:t>의 개수 호출 후</a:t>
            </a:r>
            <a:r>
              <a:rPr lang="en-US" altLang="ko-KR" dirty="0"/>
              <a:t> </a:t>
            </a:r>
            <a:r>
              <a:rPr lang="ko-KR" altLang="en-US" dirty="0"/>
              <a:t>증감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638566-7DE2-4B4B-B832-3F859300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05100"/>
            <a:ext cx="4369903" cy="422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13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67A903-A1EF-4688-9740-E06876FB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2357302"/>
            <a:ext cx="13411200" cy="5378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58DB2-B417-4D13-AF2C-C44445D81AD8}"/>
              </a:ext>
            </a:extLst>
          </p:cNvPr>
          <p:cNvSpPr txBox="1"/>
          <p:nvPr/>
        </p:nvSpPr>
        <p:spPr>
          <a:xfrm>
            <a:off x="1524000" y="8115300"/>
            <a:ext cx="1554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판매에 해당되는 물체의 </a:t>
            </a:r>
            <a:r>
              <a:rPr lang="ko-KR" altLang="en-US" dirty="0" err="1"/>
              <a:t>인스펙터</a:t>
            </a:r>
            <a:r>
              <a:rPr lang="ko-KR" altLang="en-US" dirty="0"/>
              <a:t> 내의 </a:t>
            </a:r>
            <a:r>
              <a:rPr lang="en-US" altLang="ko-KR" dirty="0"/>
              <a:t>public int information</a:t>
            </a:r>
            <a:r>
              <a:rPr lang="ko-KR" altLang="en-US" dirty="0"/>
              <a:t>에 팔 물체의 배열 번호 작성 </a:t>
            </a:r>
            <a:r>
              <a:rPr lang="en-US" altLang="ko-KR" dirty="0"/>
              <a:t> : 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money, </a:t>
            </a:r>
            <a:r>
              <a:rPr lang="en-US" altLang="ko-KR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tomatos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cabbages, </a:t>
            </a:r>
            <a:r>
              <a:rPr lang="en-US" altLang="ko-KR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aggs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milk, </a:t>
            </a:r>
            <a:r>
              <a:rPr lang="en-US" altLang="ko-KR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baby_pig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big_pig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99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557642" y="790959"/>
            <a:ext cx="1134581" cy="1122538"/>
            <a:chOff x="3967583" y="885714"/>
            <a:chExt cx="1134581" cy="11225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9424" y="397079"/>
              <a:ext cx="2276190" cy="2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7583" y="885714"/>
              <a:ext cx="1134581" cy="11225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00" y="2307799"/>
            <a:ext cx="2997583" cy="689788"/>
            <a:chOff x="2114617" y="7207459"/>
            <a:chExt cx="3836029" cy="689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4617" y="7207459"/>
              <a:ext cx="3836029" cy="6897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0" y="-377268"/>
            <a:ext cx="7241981" cy="5891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520BF-0397-4AEB-8696-CCC4114C2067}"/>
              </a:ext>
            </a:extLst>
          </p:cNvPr>
          <p:cNvSpPr txBox="1"/>
          <p:nvPr/>
        </p:nvSpPr>
        <p:spPr>
          <a:xfrm>
            <a:off x="1914236" y="2409729"/>
            <a:ext cx="11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이화준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1E4223-707F-401B-B5E2-9A5CB74111EC}"/>
              </a:ext>
            </a:extLst>
          </p:cNvPr>
          <p:cNvGrpSpPr/>
          <p:nvPr/>
        </p:nvGrpSpPr>
        <p:grpSpPr>
          <a:xfrm>
            <a:off x="9858731" y="2318554"/>
            <a:ext cx="2997583" cy="689788"/>
            <a:chOff x="9215038" y="2318554"/>
            <a:chExt cx="2997583" cy="68978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215038" y="2318554"/>
              <a:ext cx="2997583" cy="689788"/>
              <a:chOff x="7296013" y="7207459"/>
              <a:chExt cx="3836029" cy="68978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96013" y="7207459"/>
                <a:ext cx="3836029" cy="689788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7BA0A4-4ED0-44EA-BCFF-E774E35ECBFB}"/>
                </a:ext>
              </a:extLst>
            </p:cNvPr>
            <p:cNvSpPr txBox="1"/>
            <p:nvPr/>
          </p:nvSpPr>
          <p:spPr>
            <a:xfrm>
              <a:off x="10159274" y="2432615"/>
              <a:ext cx="1109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김정웅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938D52-ED6E-4A7B-A3AD-65135E08A24B}"/>
              </a:ext>
            </a:extLst>
          </p:cNvPr>
          <p:cNvSpPr txBox="1"/>
          <p:nvPr/>
        </p:nvSpPr>
        <p:spPr>
          <a:xfrm>
            <a:off x="1066800" y="3390900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20175333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학과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7"/>
              </a:rPr>
              <a:t>https://github.com/MACE001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콘텐츠 기획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초기 셋업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D4B894-9767-4800-BBD0-0C7300DB53D7}"/>
              </a:ext>
            </a:extLst>
          </p:cNvPr>
          <p:cNvSpPr txBox="1"/>
          <p:nvPr/>
        </p:nvSpPr>
        <p:spPr>
          <a:xfrm>
            <a:off x="9858731" y="3271548"/>
            <a:ext cx="518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20175308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학과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8"/>
              </a:rPr>
              <a:t>https://github.com/Kim-JeongUng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 및 리셋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7">
            <a:extLst>
              <a:ext uri="{FF2B5EF4-FFF2-40B4-BE49-F238E27FC236}">
                <a16:creationId xmlns:a16="http://schemas.microsoft.com/office/drawing/2014/main" id="{29EFB8EA-3B13-4148-9331-7413279B3A7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548" y="-571500"/>
            <a:ext cx="12312079" cy="5891919"/>
          </a:xfrm>
          <a:prstGeom prst="rect">
            <a:avLst/>
          </a:prstGeom>
        </p:spPr>
      </p:pic>
      <p:pic>
        <p:nvPicPr>
          <p:cNvPr id="2" name="bandicam 2021-05-28 00-18-58-070">
            <a:hlinkClick r:id="" action="ppaction://media"/>
            <a:extLst>
              <a:ext uri="{FF2B5EF4-FFF2-40B4-BE49-F238E27FC236}">
                <a16:creationId xmlns:a16="http://schemas.microsoft.com/office/drawing/2014/main" id="{7534F213-80F2-4730-94B0-FD67568C3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" y="2171700"/>
            <a:ext cx="14097000" cy="7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7">
            <a:extLst>
              <a:ext uri="{FF2B5EF4-FFF2-40B4-BE49-F238E27FC236}">
                <a16:creationId xmlns:a16="http://schemas.microsoft.com/office/drawing/2014/main" id="{29EFB8EA-3B13-4148-9331-7413279B3A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2079" cy="5891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2C5918-364A-41D7-81AF-50ABB07AA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66900"/>
            <a:ext cx="11147266" cy="807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0E101-85CD-44EC-9BF5-25956003BB22}"/>
              </a:ext>
            </a:extLst>
          </p:cNvPr>
          <p:cNvSpPr txBox="1"/>
          <p:nvPr/>
        </p:nvSpPr>
        <p:spPr>
          <a:xfrm>
            <a:off x="11887200" y="2189793"/>
            <a:ext cx="150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Make_farm.cs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66996E-3B1B-4BF4-880F-76BFE0F39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191" y="7777869"/>
            <a:ext cx="15806809" cy="21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2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3">
            <a:extLst>
              <a:ext uri="{FF2B5EF4-FFF2-40B4-BE49-F238E27FC236}">
                <a16:creationId xmlns:a16="http://schemas.microsoft.com/office/drawing/2014/main" id="{F5CDF497-76A8-45E7-8A48-8F63BC047E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-581297"/>
            <a:ext cx="10264826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18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3">
            <a:extLst>
              <a:ext uri="{FF2B5EF4-FFF2-40B4-BE49-F238E27FC236}">
                <a16:creationId xmlns:a16="http://schemas.microsoft.com/office/drawing/2014/main" id="{F5CDF497-76A8-45E7-8A48-8F63BC047E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-581297"/>
            <a:ext cx="10264826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79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3">
            <a:extLst>
              <a:ext uri="{FF2B5EF4-FFF2-40B4-BE49-F238E27FC236}">
                <a16:creationId xmlns:a16="http://schemas.microsoft.com/office/drawing/2014/main" id="{F5CDF497-76A8-45E7-8A48-8F63BC047E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-581297"/>
            <a:ext cx="10264826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9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5">
            <a:extLst>
              <a:ext uri="{FF2B5EF4-FFF2-40B4-BE49-F238E27FC236}">
                <a16:creationId xmlns:a16="http://schemas.microsoft.com/office/drawing/2014/main" id="{5CA23D4E-1680-4DEC-82DD-23032F89A7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33400"/>
            <a:ext cx="10275304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1A4D80-7AB5-4B99-A0CA-B259A495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19300"/>
            <a:ext cx="7391400" cy="7901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E293EA-5F8D-44B9-9451-C1707AD4B305}"/>
              </a:ext>
            </a:extLst>
          </p:cNvPr>
          <p:cNvSpPr txBox="1"/>
          <p:nvPr/>
        </p:nvSpPr>
        <p:spPr>
          <a:xfrm>
            <a:off x="9070200" y="2431609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Character_animator.cs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손님 움직임 및 </a:t>
            </a:r>
            <a:r>
              <a:rPr lang="ko-KR" altLang="en-US" dirty="0" err="1"/>
              <a:t>에니메이션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63AEBB-A096-483D-9301-64D40B998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7429500"/>
            <a:ext cx="11633290" cy="133496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7771092-63A6-449C-BAA2-7010627AD061}"/>
              </a:ext>
            </a:extLst>
          </p:cNvPr>
          <p:cNvSpPr/>
          <p:nvPr/>
        </p:nvSpPr>
        <p:spPr>
          <a:xfrm rot="21339195">
            <a:off x="3505055" y="8158709"/>
            <a:ext cx="3501208" cy="24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1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47">
            <a:extLst>
              <a:ext uri="{FF2B5EF4-FFF2-40B4-BE49-F238E27FC236}">
                <a16:creationId xmlns:a16="http://schemas.microsoft.com/office/drawing/2014/main" id="{C1175A06-95C8-4B15-B409-858EB32B021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11477"/>
            <a:ext cx="12089609" cy="58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7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5">
            <a:extLst>
              <a:ext uri="{FF2B5EF4-FFF2-40B4-BE49-F238E27FC236}">
                <a16:creationId xmlns:a16="http://schemas.microsoft.com/office/drawing/2014/main" id="{3C8CC288-0D8E-4A65-AFDD-0EB9D9C1349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-571501"/>
            <a:ext cx="12905511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5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0">
            <a:extLst>
              <a:ext uri="{FF2B5EF4-FFF2-40B4-BE49-F238E27FC236}">
                <a16:creationId xmlns:a16="http://schemas.microsoft.com/office/drawing/2014/main" id="{08454E12-82D5-4A6F-8AA4-4A7B6B2D97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-571500"/>
            <a:ext cx="10406690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48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0">
            <a:extLst>
              <a:ext uri="{FF2B5EF4-FFF2-40B4-BE49-F238E27FC236}">
                <a16:creationId xmlns:a16="http://schemas.microsoft.com/office/drawing/2014/main" id="{08454E12-82D5-4A6F-8AA4-4A7B6B2D97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-571500"/>
            <a:ext cx="10406690" cy="5877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31E30-1153-44DA-88F3-0FBCB963B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3755299"/>
            <a:ext cx="10466435" cy="2776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F8F3A4-8EEE-415F-B9CB-6BAB5C64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171700"/>
            <a:ext cx="9525000" cy="74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453708" y="1979262"/>
            <a:ext cx="8691292" cy="7507638"/>
            <a:chOff x="8716806" y="2273286"/>
            <a:chExt cx="8022014" cy="6934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6806" y="2273286"/>
              <a:ext cx="8022014" cy="69342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4138" y="-394043"/>
            <a:ext cx="9521544" cy="58919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79185" y="612174"/>
            <a:ext cx="932409" cy="1591292"/>
            <a:chOff x="2879185" y="612174"/>
            <a:chExt cx="932409" cy="1591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3378" y="-126966"/>
              <a:ext cx="1866667" cy="31904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9185" y="612174"/>
              <a:ext cx="932409" cy="1591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8088" y="2588169"/>
            <a:ext cx="5980330" cy="5788275"/>
            <a:chOff x="1398088" y="2588169"/>
            <a:chExt cx="5980330" cy="57882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8088" y="2588169"/>
              <a:ext cx="5980330" cy="5788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52276" y="6613510"/>
            <a:ext cx="679005" cy="588048"/>
            <a:chOff x="8970249" y="5740417"/>
            <a:chExt cx="679005" cy="588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70249" y="5740417"/>
              <a:ext cx="679005" cy="588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48246" y="5771868"/>
            <a:ext cx="679005" cy="588048"/>
            <a:chOff x="8970249" y="4848833"/>
            <a:chExt cx="679005" cy="5880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70249" y="4848833"/>
              <a:ext cx="679005" cy="588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4964" y="4930226"/>
            <a:ext cx="679005" cy="588048"/>
            <a:chOff x="8970249" y="3964952"/>
            <a:chExt cx="679005" cy="5880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70249" y="3964952"/>
              <a:ext cx="679005" cy="5880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23825" y="4088584"/>
            <a:ext cx="679005" cy="588048"/>
            <a:chOff x="8970249" y="3056368"/>
            <a:chExt cx="679005" cy="5880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70249" y="3056368"/>
              <a:ext cx="679005" cy="58804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79593" y="3036971"/>
            <a:ext cx="1917516" cy="109711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205" y="3897630"/>
            <a:ext cx="2391105" cy="10971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60088" y="4758291"/>
            <a:ext cx="3957544" cy="109711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1076" y="5618950"/>
            <a:ext cx="2214345" cy="10971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46784" y="8296791"/>
            <a:ext cx="679005" cy="588048"/>
            <a:chOff x="9127202" y="7738014"/>
            <a:chExt cx="679005" cy="5880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27202" y="7738014"/>
              <a:ext cx="679005" cy="588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44965" y="2405300"/>
            <a:ext cx="679005" cy="588048"/>
            <a:chOff x="9142857" y="6539154"/>
            <a:chExt cx="679005" cy="58804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6539154"/>
              <a:ext cx="679005" cy="58804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82200" y="7300521"/>
            <a:ext cx="4018496" cy="10971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044965" y="3246942"/>
            <a:ext cx="679005" cy="588048"/>
            <a:chOff x="8970249" y="2355157"/>
            <a:chExt cx="679005" cy="5880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70249" y="2355157"/>
              <a:ext cx="679005" cy="58804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79593" y="2119390"/>
            <a:ext cx="4944950" cy="109711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052276" y="7455152"/>
            <a:ext cx="679005" cy="588048"/>
            <a:chOff x="9142857" y="8404097"/>
            <a:chExt cx="679005" cy="58804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8404097"/>
              <a:ext cx="679005" cy="58804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60088" y="8161178"/>
            <a:ext cx="3874042" cy="109711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82200" y="6479607"/>
            <a:ext cx="7923833" cy="10573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0">
            <a:extLst>
              <a:ext uri="{FF2B5EF4-FFF2-40B4-BE49-F238E27FC236}">
                <a16:creationId xmlns:a16="http://schemas.microsoft.com/office/drawing/2014/main" id="{08454E12-82D5-4A6F-8AA4-4A7B6B2D97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-571500"/>
            <a:ext cx="10406690" cy="5877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31E30-1153-44DA-88F3-0FBCB963B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3755299"/>
            <a:ext cx="10466435" cy="2776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F8F3A4-8EEE-415F-B9CB-6BAB5C64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171700"/>
            <a:ext cx="9525000" cy="74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92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0">
            <a:extLst>
              <a:ext uri="{FF2B5EF4-FFF2-40B4-BE49-F238E27FC236}">
                <a16:creationId xmlns:a16="http://schemas.microsoft.com/office/drawing/2014/main" id="{08454E12-82D5-4A6F-8AA4-4A7B6B2D97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-571500"/>
            <a:ext cx="10406690" cy="5877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3912A-19A8-4BEE-B6E8-A18A8B555D2E}"/>
              </a:ext>
            </a:extLst>
          </p:cNvPr>
          <p:cNvSpPr txBox="1"/>
          <p:nvPr/>
        </p:nvSpPr>
        <p:spPr>
          <a:xfrm>
            <a:off x="3733800" y="430530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불러오기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2574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9">
            <a:extLst>
              <a:ext uri="{FF2B5EF4-FFF2-40B4-BE49-F238E27FC236}">
                <a16:creationId xmlns:a16="http://schemas.microsoft.com/office/drawing/2014/main" id="{0019B816-2004-4844-A4ED-2F789DE281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52450"/>
            <a:ext cx="11156044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ACAA8F-2ABA-4056-9D0F-14C20341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71700"/>
            <a:ext cx="7086600" cy="7925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E148C3-587D-4AC2-9F2A-A697BF79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514456"/>
            <a:ext cx="8077200" cy="458225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094A3A1-B8AA-452E-B210-5D56B5C1A797}"/>
              </a:ext>
            </a:extLst>
          </p:cNvPr>
          <p:cNvSpPr/>
          <p:nvPr/>
        </p:nvSpPr>
        <p:spPr>
          <a:xfrm rot="18903710">
            <a:off x="6068721" y="7684574"/>
            <a:ext cx="3501208" cy="24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196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CFCDA7A-8BDD-4F09-81A7-BE78F7EC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538748"/>
            <a:ext cx="6978825" cy="21293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2D16D-6AE3-4B2E-B402-DDC4413C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528519"/>
            <a:ext cx="6896399" cy="2060677"/>
          </a:xfrm>
          <a:prstGeom prst="rect">
            <a:avLst/>
          </a:prstGeom>
        </p:spPr>
      </p:pic>
      <p:pic>
        <p:nvPicPr>
          <p:cNvPr id="4" name="Object 48">
            <a:extLst>
              <a:ext uri="{FF2B5EF4-FFF2-40B4-BE49-F238E27FC236}">
                <a16:creationId xmlns:a16="http://schemas.microsoft.com/office/drawing/2014/main" id="{6CBCA630-F435-4BF4-B0A1-0AE025FFC50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-571500"/>
            <a:ext cx="10979210" cy="58771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12BBAE-E3F5-4631-AAFC-9F49C2824259}"/>
              </a:ext>
            </a:extLst>
          </p:cNvPr>
          <p:cNvSpPr txBox="1"/>
          <p:nvPr/>
        </p:nvSpPr>
        <p:spPr>
          <a:xfrm>
            <a:off x="7716222" y="422759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https://assetstore.unity.com/packages/3d/environments/industrial/low-poly-farm-pack-lite-188100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C8D83-9D25-4DAD-A275-DFE66794E376}"/>
              </a:ext>
            </a:extLst>
          </p:cNvPr>
          <p:cNvSpPr txBox="1"/>
          <p:nvPr/>
        </p:nvSpPr>
        <p:spPr>
          <a:xfrm>
            <a:off x="7716222" y="241383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https://assetstore.unity.com/packages/3d/characters/humanoids/character-pack-free-sample-79870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52924B-5760-4B7A-B153-CB8B6CB9A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2002140"/>
            <a:ext cx="6415574" cy="20606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B6F7AF-A3AB-48B0-AF74-BF3996BC6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458" y="5005624"/>
            <a:ext cx="6539215" cy="2074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E586FA-1430-437C-8AB5-E7D3A37B4493}"/>
              </a:ext>
            </a:extLst>
          </p:cNvPr>
          <p:cNvSpPr txBox="1"/>
          <p:nvPr/>
        </p:nvSpPr>
        <p:spPr>
          <a:xfrm>
            <a:off x="7716222" y="56773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9"/>
              </a:rPr>
              <a:t>https://assetstore.unity.com/packages/3d/characters/animals/voxel-animals-pack-133366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735E8-E5D7-4A3A-8DC5-6FBAC06A7DA0}"/>
              </a:ext>
            </a:extLst>
          </p:cNvPr>
          <p:cNvSpPr txBox="1"/>
          <p:nvPr/>
        </p:nvSpPr>
        <p:spPr>
          <a:xfrm>
            <a:off x="7716222" y="687078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0"/>
              </a:rPr>
              <a:t>https://assetstore.unity.com/packages/3d/environments/urban/cartoon-low-poly-city-pack-lite-166617</a:t>
            </a:r>
            <a:endParaRPr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04B688-CA3F-4A84-8FBE-AC4F79F37B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458" y="8679787"/>
            <a:ext cx="4105848" cy="12384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7FE38A-0B7D-4709-9578-E300EAE33F39}"/>
              </a:ext>
            </a:extLst>
          </p:cNvPr>
          <p:cNvSpPr txBox="1"/>
          <p:nvPr/>
        </p:nvSpPr>
        <p:spPr>
          <a:xfrm>
            <a:off x="7716222" y="887427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2"/>
              </a:rPr>
              <a:t>https://assetstore.unity.com/packages/3d/characters/animals/free-low-polygon-animal-110679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2345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8">
            <a:extLst>
              <a:ext uri="{FF2B5EF4-FFF2-40B4-BE49-F238E27FC236}">
                <a16:creationId xmlns:a16="http://schemas.microsoft.com/office/drawing/2014/main" id="{6CBCA630-F435-4BF4-B0A1-0AE025FFC5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-571500"/>
            <a:ext cx="10979210" cy="5877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F930E1-2EC5-4172-A594-67D475A48B7B}"/>
              </a:ext>
            </a:extLst>
          </p:cNvPr>
          <p:cNvSpPr txBox="1"/>
          <p:nvPr/>
        </p:nvSpPr>
        <p:spPr>
          <a:xfrm>
            <a:off x="7315200" y="2781301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https://www.youtube.com/watch?v=24w8sT4DwZM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FE860-450E-4DFD-9D1E-C72F16BF0B7C}"/>
              </a:ext>
            </a:extLst>
          </p:cNvPr>
          <p:cNvSpPr txBox="1"/>
          <p:nvPr/>
        </p:nvSpPr>
        <p:spPr>
          <a:xfrm>
            <a:off x="7315200" y="4043499"/>
            <a:ext cx="624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https://www.youtube.com/watch?v=wV3jwI_Yhgg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https://pgtd.tistory.com/category/%EB%8F%99%EB%AC%BC%20%EC%86%8C%EB%A6%AC%20%ED%9A%A8%EA%B3%BC%EC%9D%8C/-%20%EC%95%BC%EC%83%9D%EB%8F%99%EB%AC%BC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1E65B-5B3D-4B5F-9FB5-F6FA09E50693}"/>
              </a:ext>
            </a:extLst>
          </p:cNvPr>
          <p:cNvSpPr txBox="1"/>
          <p:nvPr/>
        </p:nvSpPr>
        <p:spPr>
          <a:xfrm>
            <a:off x="4018002" y="28135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배경음악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38DB4-28A5-459E-81E9-DE694CB76A71}"/>
              </a:ext>
            </a:extLst>
          </p:cNvPr>
          <p:cNvSpPr txBox="1"/>
          <p:nvPr/>
        </p:nvSpPr>
        <p:spPr>
          <a:xfrm>
            <a:off x="4133418" y="40616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효과음</a:t>
            </a:r>
          </a:p>
        </p:txBody>
      </p:sp>
    </p:spTree>
    <p:extLst>
      <p:ext uri="{BB962C8B-B14F-4D97-AF65-F5344CB8AC3E}">
        <p14:creationId xmlns:p14="http://schemas.microsoft.com/office/powerpoint/2010/main" val="3110860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78DA567C-0E31-471B-A226-30D2D8C3D5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-571500"/>
            <a:ext cx="11372374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4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Object 49">
            <a:extLst>
              <a:ext uri="{FF2B5EF4-FFF2-40B4-BE49-F238E27FC236}">
                <a16:creationId xmlns:a16="http://schemas.microsoft.com/office/drawing/2014/main" id="{4915AFE6-4FB9-43C5-963D-B6D7FF7328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-495300"/>
            <a:ext cx="10786681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7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8710" y="-344307"/>
            <a:ext cx="12582295" cy="58919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79185" y="612174"/>
            <a:ext cx="932409" cy="1591292"/>
            <a:chOff x="2879185" y="612174"/>
            <a:chExt cx="932409" cy="1591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3378" y="-126966"/>
              <a:ext cx="1866667" cy="31904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9185" y="612174"/>
              <a:ext cx="932409" cy="159129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8BCCF5-6EDD-4E31-ACE8-218F278CE5F4}"/>
              </a:ext>
            </a:extLst>
          </p:cNvPr>
          <p:cNvSpPr txBox="1"/>
          <p:nvPr/>
        </p:nvSpPr>
        <p:spPr>
          <a:xfrm>
            <a:off x="1524000" y="2705100"/>
            <a:ext cx="15163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의도 </a:t>
            </a:r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가상현실에서 귀농의 로망이 있는 사람들을 위한 힐링 게임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인칭 농장 </a:t>
            </a:r>
            <a:r>
              <a:rPr lang="ko-KR" altLang="en-US" sz="5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타이쿤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동물과 식물을 재배하여 더 큰 농장을 가꾸는 게임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03953" y="2988085"/>
            <a:ext cx="4554520" cy="689788"/>
            <a:chOff x="1203953" y="2988085"/>
            <a:chExt cx="4554520" cy="6897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953" y="2988085"/>
              <a:ext cx="4554520" cy="6897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5556" y="-282511"/>
            <a:ext cx="12050252" cy="5891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44196" y="2988085"/>
            <a:ext cx="4616371" cy="689788"/>
            <a:chOff x="6844196" y="2988085"/>
            <a:chExt cx="4616371" cy="689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4196" y="2988085"/>
              <a:ext cx="4616371" cy="689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63747" y="2925616"/>
            <a:ext cx="4469656" cy="689788"/>
            <a:chOff x="12463747" y="2925616"/>
            <a:chExt cx="4469656" cy="689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3747" y="2925616"/>
              <a:ext cx="4469656" cy="689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58536" y="771291"/>
            <a:ext cx="894007" cy="1462821"/>
            <a:chOff x="5058536" y="771291"/>
            <a:chExt cx="894007" cy="14628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9270" y="96311"/>
              <a:ext cx="1790476" cy="29333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8536" y="771291"/>
              <a:ext cx="894007" cy="14628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2102" y="4175017"/>
            <a:ext cx="4616371" cy="4626038"/>
            <a:chOff x="1142102" y="4175017"/>
            <a:chExt cx="4616371" cy="46260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102" y="4175017"/>
              <a:ext cx="4616371" cy="46260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34672" y="4175017"/>
            <a:ext cx="4616371" cy="4626038"/>
            <a:chOff x="6834672" y="4175017"/>
            <a:chExt cx="4616371" cy="46260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4672" y="4175017"/>
              <a:ext cx="4616371" cy="46260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63747" y="4175017"/>
            <a:ext cx="4616371" cy="4626038"/>
            <a:chOff x="12463747" y="4175017"/>
            <a:chExt cx="4616371" cy="46260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63747" y="4175017"/>
              <a:ext cx="4616371" cy="4626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03953" y="2988085"/>
            <a:ext cx="4554520" cy="689788"/>
            <a:chOff x="1203953" y="2988085"/>
            <a:chExt cx="4554520" cy="6897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953" y="2988085"/>
              <a:ext cx="4554520" cy="6897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5556" y="-282511"/>
            <a:ext cx="12050252" cy="5891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44196" y="2988085"/>
            <a:ext cx="4616371" cy="689788"/>
            <a:chOff x="6844196" y="2988085"/>
            <a:chExt cx="4616371" cy="689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4196" y="2988085"/>
              <a:ext cx="4616371" cy="689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63747" y="2925616"/>
            <a:ext cx="4469656" cy="689788"/>
            <a:chOff x="12463747" y="2925616"/>
            <a:chExt cx="4469656" cy="689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3747" y="2925616"/>
              <a:ext cx="4469656" cy="689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58536" y="771291"/>
            <a:ext cx="894007" cy="1462821"/>
            <a:chOff x="5058536" y="771291"/>
            <a:chExt cx="894007" cy="14628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9270" y="96311"/>
              <a:ext cx="1790476" cy="29333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8536" y="771291"/>
              <a:ext cx="894007" cy="14628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2102" y="4175017"/>
            <a:ext cx="4616371" cy="4626038"/>
            <a:chOff x="1142102" y="4175017"/>
            <a:chExt cx="4616371" cy="46260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102" y="4175017"/>
              <a:ext cx="4616371" cy="46260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34672" y="4175017"/>
            <a:ext cx="4616371" cy="4626038"/>
            <a:chOff x="6834672" y="4175017"/>
            <a:chExt cx="4616371" cy="46260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4672" y="4175017"/>
              <a:ext cx="4616371" cy="46260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63747" y="4175017"/>
            <a:ext cx="4616371" cy="4626038"/>
            <a:chOff x="12463747" y="4175017"/>
            <a:chExt cx="4616371" cy="46260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63747" y="4175017"/>
              <a:ext cx="4616371" cy="462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08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47">
            <a:extLst>
              <a:ext uri="{FF2B5EF4-FFF2-40B4-BE49-F238E27FC236}">
                <a16:creationId xmlns:a16="http://schemas.microsoft.com/office/drawing/2014/main" id="{08BDABF7-33CC-4030-9B2A-2CF59088A0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-495300"/>
            <a:ext cx="10781615" cy="5877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D95DC-6E80-4370-BBCE-9D0893BBDADF}"/>
              </a:ext>
            </a:extLst>
          </p:cNvPr>
          <p:cNvSpPr txBox="1"/>
          <p:nvPr/>
        </p:nvSpPr>
        <p:spPr>
          <a:xfrm>
            <a:off x="2514600" y="2628900"/>
            <a:ext cx="95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Vr</a:t>
            </a:r>
            <a:r>
              <a:rPr lang="ko-KR" altLang="en-US" dirty="0"/>
              <a:t> 카드보드 사용</a:t>
            </a:r>
            <a:r>
              <a:rPr lang="en-US" altLang="ko-KR" dirty="0"/>
              <a:t>, </a:t>
            </a:r>
            <a:r>
              <a:rPr lang="ko-KR" altLang="en-US" dirty="0"/>
              <a:t>보는 방향으로 </a:t>
            </a:r>
            <a:r>
              <a:rPr lang="ko-KR" altLang="en-US" dirty="0" err="1"/>
              <a:t>클릭시</a:t>
            </a:r>
            <a:r>
              <a:rPr lang="ko-KR" altLang="en-US" dirty="0"/>
              <a:t> 위치로 이동 </a:t>
            </a:r>
            <a:endParaRPr lang="en-US" altLang="ko-KR" dirty="0"/>
          </a:p>
          <a:p>
            <a:r>
              <a:rPr lang="ko-KR" altLang="en-US" dirty="0"/>
              <a:t>이벤트 클릭</a:t>
            </a:r>
            <a:r>
              <a:rPr lang="en-US" altLang="ko-KR" dirty="0"/>
              <a:t>(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차</a:t>
            </a:r>
            <a:r>
              <a:rPr lang="en-US" altLang="ko-KR" dirty="0"/>
              <a:t>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43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15CC32-4B82-4E96-92F9-8373BE0A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50" y="2374459"/>
            <a:ext cx="3096057" cy="25530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C436D8-FAD3-4A05-BFC5-D411CD892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150" y="5466028"/>
            <a:ext cx="3819525" cy="28003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90FBEF-2771-4262-9C08-F6573AC336E9}"/>
              </a:ext>
            </a:extLst>
          </p:cNvPr>
          <p:cNvSpPr txBox="1"/>
          <p:nvPr/>
        </p:nvSpPr>
        <p:spPr>
          <a:xfrm>
            <a:off x="2962979" y="499015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닭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9A8CA-2F99-498B-810E-76DC4FA19E99}"/>
              </a:ext>
            </a:extLst>
          </p:cNvPr>
          <p:cNvSpPr txBox="1"/>
          <p:nvPr/>
        </p:nvSpPr>
        <p:spPr>
          <a:xfrm>
            <a:off x="3090514" y="837292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9EB3B9-913A-4456-AFF8-3731A264CFFA}"/>
              </a:ext>
            </a:extLst>
          </p:cNvPr>
          <p:cNvSpPr txBox="1"/>
          <p:nvPr/>
        </p:nvSpPr>
        <p:spPr>
          <a:xfrm>
            <a:off x="6505143" y="2374459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닭은 일정 시간마다 달걀을 낳습니다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달걀은 만물상에서 판매할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닭은 최대 </a:t>
            </a:r>
            <a:r>
              <a:rPr lang="en-US" altLang="ko-KR" dirty="0"/>
              <a:t>15</a:t>
            </a:r>
            <a:r>
              <a:rPr lang="ko-KR" altLang="en-US" dirty="0"/>
              <a:t>마리까지 키울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9DD977-532A-4E2B-B564-FD6C6BB58BEA}"/>
              </a:ext>
            </a:extLst>
          </p:cNvPr>
          <p:cNvSpPr txBox="1"/>
          <p:nvPr/>
        </p:nvSpPr>
        <p:spPr>
          <a:xfrm>
            <a:off x="6582879" y="56007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소은 일정 시간마다 우유를 생산합니다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우유는 만물상에서 판매할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소는 최대 </a:t>
            </a:r>
            <a:r>
              <a:rPr lang="en-US" altLang="ko-KR" dirty="0"/>
              <a:t>2</a:t>
            </a:r>
            <a:r>
              <a:rPr lang="ko-KR" altLang="en-US" dirty="0"/>
              <a:t>마리까지 키울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86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5D7A8E-7948-4F20-8307-4DAFC8FC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423" y="2638846"/>
            <a:ext cx="3456250" cy="26815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6C38-5306-4A99-A809-4A84A33A0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32" y="5981700"/>
            <a:ext cx="4995232" cy="3019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A737A-9E5C-432D-B0EE-D2F892787509}"/>
              </a:ext>
            </a:extLst>
          </p:cNvPr>
          <p:cNvSpPr txBox="1"/>
          <p:nvPr/>
        </p:nvSpPr>
        <p:spPr>
          <a:xfrm>
            <a:off x="7696200" y="412009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돼지의 가격은 일정 시간마다 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돼지에게 양배추를 먹이면 돼지의 사이즈가 커집니다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돼지가 모두 성장하면 큰 돼지 금액으로 차액을 남겨 판매할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732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597</Words>
  <Application>Microsoft Office PowerPoint</Application>
  <PresentationFormat>사용자 지정</PresentationFormat>
  <Paragraphs>71</Paragraphs>
  <Slides>36</Slides>
  <Notes>1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HY헤드라인M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33</cp:revision>
  <dcterms:created xsi:type="dcterms:W3CDTF">2021-05-27T21:49:26Z</dcterms:created>
  <dcterms:modified xsi:type="dcterms:W3CDTF">2021-05-28T05:20:01Z</dcterms:modified>
</cp:coreProperties>
</file>